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/>
    <p:restoredTop sz="86400"/>
  </p:normalViewPr>
  <p:slideViewPr>
    <p:cSldViewPr snapToGrid="0">
      <p:cViewPr varScale="1">
        <p:scale>
          <a:sx n="93" d="100"/>
          <a:sy n="93" d="100"/>
        </p:scale>
        <p:origin x="208" y="6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5d339c33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5d339c33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5d339c33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5d339c33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5d339c33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5d339c33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5d339c33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5d339c33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5d339c33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5d339c33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5d339c33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5d339c33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cnn.com/2019/07/05/asia/xinjiang-muslims-china-intl-hnk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nytimes.com/2021/01/20/world/asia/china-genocide-uighurs-explained.html?searchResultPosition=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world/2020/oct/16/thousands-of-uighur-children-orphaned-by-chinese-detention-papers-sho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npr.org/2020/03/15/798662027/somewhere-like-home-uighur-kids-find-a-haven-at-boarding-school-in-turke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reuters.com/article/us-netherlands-china-uighurs-idUSKBN2AP2C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hrw.org/news/2019/09/15/china-xinjiang-children-separated-famil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This is an image of a newspaper article &quot;Children of detained Uyghurs held in mass boarding schools in Xinjiang, research claims&quot;"/>
          <p:cNvPicPr preferRelativeResize="0"/>
          <p:nvPr/>
        </p:nvPicPr>
        <p:blipFill rotWithShape="1">
          <a:blip r:embed="rId3">
            <a:alphaModFix/>
          </a:blip>
          <a:srcRect l="1454" t="1263" r="2225"/>
          <a:stretch/>
        </p:blipFill>
        <p:spPr>
          <a:xfrm>
            <a:off x="2377450" y="365750"/>
            <a:ext cx="4354825" cy="477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 idx="4294967295"/>
          </p:nvPr>
        </p:nvSpPr>
        <p:spPr>
          <a:xfrm>
            <a:off x="240025" y="-102875"/>
            <a:ext cx="8435400" cy="1200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Children of detained Uyghurs held in mass boarding schools in Xinjiang, research claims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https://www.cnn.com/2019/07/05/asia/xinjiang-muslims-china-intl-hnk/index.html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This is an image of a newspaper article &quot;China's Oppression of Muslims in Xinjiang, Explained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650" y="304800"/>
            <a:ext cx="4765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title" idx="4294967295"/>
          </p:nvPr>
        </p:nvSpPr>
        <p:spPr>
          <a:xfrm>
            <a:off x="240025" y="-102875"/>
            <a:ext cx="8435400" cy="136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China’s Oppression of Muslims in Xinjiang, Explained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https://www.nytimes.com/2021/01/20/world/asia/china-genocide-uighurs-explained.html?searchResultPosition=4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 idx="4294967295"/>
          </p:nvPr>
        </p:nvSpPr>
        <p:spPr>
          <a:xfrm>
            <a:off x="519550" y="207825"/>
            <a:ext cx="7959300" cy="569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Chinese detention ‘leaving thousands of Uighur children without parents’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https://www.theguardian.com/world/2020/oct/16/thousands-of-uighur-children-orphaned-by-chinese-detention-papers-show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5" descr="This is an image of a newspaper article &quot;Chinese detention 'leaving thousands of Uighur children without parents'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550" y="777225"/>
            <a:ext cx="6569308" cy="421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descr="This is an image of a newspaper article &quot;'Somewhere Like Home': Uighur Kids Find A Haven At Boarding School In Turkey&quot;"/>
          <p:cNvPicPr preferRelativeResize="0"/>
          <p:nvPr/>
        </p:nvPicPr>
        <p:blipFill rotWithShape="1">
          <a:blip r:embed="rId3">
            <a:alphaModFix/>
          </a:blip>
          <a:srcRect b="3781"/>
          <a:stretch/>
        </p:blipFill>
        <p:spPr>
          <a:xfrm>
            <a:off x="2145625" y="487675"/>
            <a:ext cx="4944200" cy="46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title" idx="4294967295"/>
          </p:nvPr>
        </p:nvSpPr>
        <p:spPr>
          <a:xfrm>
            <a:off x="1028700" y="0"/>
            <a:ext cx="7498200" cy="86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'Somewhere Like Home': Uighur Kids Find A Haven At Boarding School In Turkey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https://www.npr.org/2020/03/15/798662027/somewhere-like-home-uighur-kids-find-a-haven-at-boarding-school-in-turkey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 descr="This is an image of a newspaper article &quot;Dutch parliament: China's treatment of Uighurs is genocid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513" y="304800"/>
            <a:ext cx="512077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>
            <a:spLocks noGrp="1"/>
          </p:cNvSpPr>
          <p:nvPr>
            <p:ph type="title" idx="4294967295"/>
          </p:nvPr>
        </p:nvSpPr>
        <p:spPr>
          <a:xfrm>
            <a:off x="685800" y="0"/>
            <a:ext cx="7498200" cy="86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'Somewhere Like Home': Uighur Kids Find A Haven At Boarding School In Turkey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https://www.reuters.com/article/us-netherlands-china-uighurs-idUSKBN2AP2CI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 descr="This is an image of a newspaper article &quot;China: Xinjiang Children Separated from Families&quot;"/>
          <p:cNvPicPr preferRelativeResize="0"/>
          <p:nvPr/>
        </p:nvPicPr>
        <p:blipFill rotWithShape="1">
          <a:blip r:embed="rId3">
            <a:alphaModFix/>
          </a:blip>
          <a:srcRect t="2912"/>
          <a:stretch/>
        </p:blipFill>
        <p:spPr>
          <a:xfrm>
            <a:off x="2054213" y="445575"/>
            <a:ext cx="5035575" cy="46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>
            <a:spLocks noGrp="1"/>
          </p:cNvSpPr>
          <p:nvPr>
            <p:ph type="title" idx="4294967295"/>
          </p:nvPr>
        </p:nvSpPr>
        <p:spPr>
          <a:xfrm>
            <a:off x="685800" y="0"/>
            <a:ext cx="7498200" cy="109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China: Xinjiang Children Separated from Families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https://www.hrw.org/news/2019/09/15/china-xinjiang-children-separated-families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158</Words>
  <Application>Microsoft Macintosh PowerPoint</Application>
  <PresentationFormat>On-screen Show (16:9)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Children of detained Uyghurs held in mass boarding schools in Xinjiang, research claims https://www.cnn.com/2019/07/05/asia/xinjiang-muslims-china-intl-hnk/index.html    </vt:lpstr>
      <vt:lpstr>China’s Oppression of Muslims in Xinjiang, Explained https://www.nytimes.com/2021/01/20/world/asia/china-genocide-uighurs-explained.html?searchResultPosition=4     </vt:lpstr>
      <vt:lpstr>Chinese detention ‘leaving thousands of Uighur children without parents’ https://www.theguardian.com/world/2020/oct/16/thousands-of-uighur-children-orphaned-by-chinese-detention-papers-show</vt:lpstr>
      <vt:lpstr>'Somewhere Like Home': Uighur Kids Find A Haven At Boarding School In Turkey https://www.npr.org/2020/03/15/798662027/somewhere-like-home-uighur-kids-find-a-haven-at-boarding-school-in-turkey </vt:lpstr>
      <vt:lpstr>'Somewhere Like Home': Uighur Kids Find A Haven At Boarding School In Turkey https://www.reuters.com/article/us-netherlands-china-uighurs-idUSKBN2AP2CI  </vt:lpstr>
      <vt:lpstr>China: Xinjiang Children Separated from Families https://www.hrw.org/news/2019/09/15/china-xinjiang-children-separated-families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2022-07-24T23:16:39Z</dcterms:modified>
</cp:coreProperties>
</file>